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ji7dUDuwSadhr3l5NcpPL9N0+9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4afb1094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24afb109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9" name="Google Shape;9;p31"/>
          <p:cNvSpPr txBox="1"/>
          <p:nvPr/>
        </p:nvSpPr>
        <p:spPr>
          <a:xfrm>
            <a:off x="311150" y="4300538"/>
            <a:ext cx="1941513" cy="75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jpg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1380" y="784252"/>
            <a:ext cx="2741239" cy="32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7" name="Google Shape;57;p1"/>
          <p:cNvSpPr txBox="1"/>
          <p:nvPr/>
        </p:nvSpPr>
        <p:spPr>
          <a:xfrm>
            <a:off x="311699" y="312944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b="1" lang="tr-T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3201380" y="4017820"/>
            <a:ext cx="27422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tr-T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Report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1"/>
          <p:cNvCxnSpPr/>
          <p:nvPr/>
        </p:nvCxnSpPr>
        <p:spPr>
          <a:xfrm>
            <a:off x="5142996" y="3426409"/>
            <a:ext cx="54963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"/>
          <p:cNvCxnSpPr/>
          <p:nvPr/>
        </p:nvCxnSpPr>
        <p:spPr>
          <a:xfrm>
            <a:off x="3436116" y="3426409"/>
            <a:ext cx="54963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/>
        </p:nvSpPr>
        <p:spPr>
          <a:xfrm>
            <a:off x="525475" y="1211700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Funding 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660558" y="1696175"/>
            <a:ext cx="2008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tr-TR" sz="800">
                <a:solidFill>
                  <a:srgbClr val="999999"/>
                </a:solidFill>
              </a:rPr>
              <a:t>Present</a:t>
            </a: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 the funds of the project at the time of submission of this document? (</a:t>
            </a:r>
            <a:r>
              <a:rPr lang="tr-TR" sz="800">
                <a:solidFill>
                  <a:srgbClr val="999999"/>
                </a:solidFill>
              </a:rPr>
              <a:t>In dollar currency)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2911750" y="1359845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 rot="2700000">
            <a:off x="471611" y="1921360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 rot="2700000">
            <a:off x="471609" y="2530374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2700000">
            <a:off x="471610" y="3122548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660550" y="2233193"/>
            <a:ext cx="2008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How much spending is expected for the development costs? How much spending is expected for the travel costs?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660558" y="2924319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What is the team's plan in an insufficient funding situation by the competition date?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78" name="Google Shape;178;p9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/>
          <p:nvPr/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/>
        </p:nvSpPr>
        <p:spPr>
          <a:xfrm>
            <a:off x="525475" y="1206077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Logistics: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525475" y="1664332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What is the team's plan to package and bring the rover to competition site by July? (4-6 sentences)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2911750" y="1359845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/>
          <p:nvPr/>
        </p:nvSpPr>
        <p:spPr>
          <a:xfrm rot="2700000">
            <a:off x="473644" y="190001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90" name="Google Shape;190;p10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>
            <p:ph type="ctrTitle"/>
          </p:nvPr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sz="360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525475" y="207874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/>
          <p:nvPr/>
        </p:nvSpPr>
        <p:spPr>
          <a:xfrm rot="2700000">
            <a:off x="473644" y="225292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525475" y="2400215"/>
            <a:ext cx="2008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</a:t>
            </a:r>
            <a:r>
              <a:rPr lang="tr-TR" sz="800">
                <a:solidFill>
                  <a:srgbClr val="D9D9D9"/>
                </a:solidFill>
              </a:rPr>
              <a:t>strengths</a:t>
            </a: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2700000">
            <a:off x="473645" y="2699699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05" name="Google Shape;205;p11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 txBox="1"/>
          <p:nvPr/>
        </p:nvSpPr>
        <p:spPr>
          <a:xfrm>
            <a:off x="525475" y="213510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2"/>
          <p:cNvSpPr/>
          <p:nvPr/>
        </p:nvSpPr>
        <p:spPr>
          <a:xfrm rot="2700000">
            <a:off x="473644" y="230928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16" name="Google Shape;216;p12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"/>
          <p:cNvSpPr txBox="1"/>
          <p:nvPr/>
        </p:nvSpPr>
        <p:spPr>
          <a:xfrm>
            <a:off x="525475" y="214065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photos/screenshots)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3"/>
          <p:cNvSpPr/>
          <p:nvPr/>
        </p:nvSpPr>
        <p:spPr>
          <a:xfrm rot="2700000">
            <a:off x="473644" y="231483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27" name="Google Shape;227;p13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3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4"/>
          <p:cNvSpPr txBox="1"/>
          <p:nvPr/>
        </p:nvSpPr>
        <p:spPr>
          <a:xfrm>
            <a:off x="525475" y="214065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mass and size 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4"/>
          <p:cNvSpPr/>
          <p:nvPr/>
        </p:nvSpPr>
        <p:spPr>
          <a:xfrm rot="2700000">
            <a:off x="473644" y="231483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525475" y="2462125"/>
            <a:ext cx="213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Discuss the </a:t>
            </a:r>
            <a:r>
              <a:rPr lang="tr-TR" sz="800">
                <a:solidFill>
                  <a:srgbClr val="D9D9D9"/>
                </a:solidFill>
              </a:rPr>
              <a:t>system's adequacy for its role </a:t>
            </a: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in competition missions. 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4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41" name="Google Shape;241;p14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4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/>
          <p:nvPr/>
        </p:nvSpPr>
        <p:spPr>
          <a:xfrm>
            <a:off x="525475" y="1211700"/>
            <a:ext cx="20088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Electronics and power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5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5"/>
          <p:cNvSpPr txBox="1"/>
          <p:nvPr/>
        </p:nvSpPr>
        <p:spPr>
          <a:xfrm>
            <a:off x="525475" y="2462125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525475" y="2861317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 rot="2700000">
            <a:off x="473643" y="314839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55" name="Google Shape;255;p15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5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1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/>
          <p:nvPr/>
        </p:nvSpPr>
        <p:spPr>
          <a:xfrm>
            <a:off x="525475" y="1211700"/>
            <a:ext cx="20088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Electronics and power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6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6"/>
          <p:cNvSpPr txBox="1"/>
          <p:nvPr/>
        </p:nvSpPr>
        <p:spPr>
          <a:xfrm>
            <a:off x="525475" y="2462125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6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67" name="Google Shape;267;p16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1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6"/>
          <p:cNvSpPr txBox="1"/>
          <p:nvPr/>
        </p:nvSpPr>
        <p:spPr>
          <a:xfrm>
            <a:off x="456759" y="4306019"/>
            <a:ext cx="1623600" cy="55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 txBox="1"/>
          <p:nvPr/>
        </p:nvSpPr>
        <p:spPr>
          <a:xfrm>
            <a:off x="525475" y="1211700"/>
            <a:ext cx="20088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Electronics and power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7"/>
          <p:cNvSpPr txBox="1"/>
          <p:nvPr/>
        </p:nvSpPr>
        <p:spPr>
          <a:xfrm>
            <a:off x="525475" y="2462125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photos/screenshots)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78" name="Google Shape;278;p17"/>
          <p:cNvSpPr txBox="1"/>
          <p:nvPr/>
        </p:nvSpPr>
        <p:spPr>
          <a:xfrm>
            <a:off x="456759" y="4306019"/>
            <a:ext cx="1623600" cy="55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7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"/>
          <p:cNvSpPr txBox="1"/>
          <p:nvPr/>
        </p:nvSpPr>
        <p:spPr>
          <a:xfrm>
            <a:off x="525475" y="1211700"/>
            <a:ext cx="20088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Electronics and power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525475" y="2462125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mass and battery duration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/>
          <p:nvPr/>
        </p:nvSpPr>
        <p:spPr>
          <a:xfrm rot="2700000">
            <a:off x="473645" y="306716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/>
          <p:nvPr/>
        </p:nvSpPr>
        <p:spPr>
          <a:xfrm>
            <a:off x="525475" y="2893100"/>
            <a:ext cx="210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tr-TR" sz="800">
                <a:solidFill>
                  <a:srgbClr val="D9D9D9"/>
                </a:solidFill>
              </a:rPr>
              <a:t>Discuss the system's adequacy for its role</a:t>
            </a: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in competition missions. (3-5</a:t>
            </a:r>
            <a:r>
              <a:rPr lang="tr-TR" sz="800">
                <a:solidFill>
                  <a:srgbClr val="D9D9D9"/>
                </a:solidFill>
              </a:rPr>
              <a:t> </a:t>
            </a: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92" name="Google Shape;292;p18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8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tr-TR" sz="36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sz="360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67" name="Google Shape;67;p2"/>
          <p:cNvSpPr txBox="1"/>
          <p:nvPr/>
        </p:nvSpPr>
        <p:spPr>
          <a:xfrm>
            <a:off x="525475" y="1749525"/>
            <a:ext cx="20088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Team Name: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525475" y="2839025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Contact: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525475" y="205995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Name of the team and if applies,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name of the rover.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525475" y="3209088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Contact information and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social media links of the team.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2911750" y="1844025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2911750" y="2992925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 rot="2700000">
            <a:off x="473644" y="22341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 rot="2700000">
            <a:off x="473644" y="338328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Man</a:t>
            </a:r>
            <a:r>
              <a:rPr b="1" lang="tr-TR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pulation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9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9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9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9"/>
          <p:cNvSpPr/>
          <p:nvPr/>
        </p:nvSpPr>
        <p:spPr>
          <a:xfrm rot="2700000">
            <a:off x="473644" y="285664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9"/>
          <p:cNvSpPr txBox="1"/>
          <p:nvPr/>
        </p:nvSpPr>
        <p:spPr>
          <a:xfrm>
            <a:off x="525475" y="2559474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06" name="Google Shape;306;p19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9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Man</a:t>
            </a:r>
            <a:r>
              <a:rPr b="1" lang="tr-TR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pulation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0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0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0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18" name="Google Shape;318;p20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0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Man</a:t>
            </a:r>
            <a:r>
              <a:rPr b="1" lang="tr-TR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pulation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1"/>
          <p:cNvSpPr/>
          <p:nvPr/>
        </p:nvSpPr>
        <p:spPr>
          <a:xfrm rot="2700000">
            <a:off x="473643" y="232723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1"/>
          <p:cNvSpPr txBox="1"/>
          <p:nvPr/>
        </p:nvSpPr>
        <p:spPr>
          <a:xfrm>
            <a:off x="525475" y="2134999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photos/screenshots)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29" name="Google Shape;329;p21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1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Man</a:t>
            </a:r>
            <a:r>
              <a:rPr b="1" lang="tr-TR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pulation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2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2"/>
          <p:cNvSpPr txBox="1"/>
          <p:nvPr/>
        </p:nvSpPr>
        <p:spPr>
          <a:xfrm>
            <a:off x="525475" y="2109553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mass, max payload and size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2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2"/>
          <p:cNvSpPr/>
          <p:nvPr/>
        </p:nvSpPr>
        <p:spPr>
          <a:xfrm rot="2700000">
            <a:off x="473643" y="275170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2"/>
          <p:cNvSpPr txBox="1"/>
          <p:nvPr/>
        </p:nvSpPr>
        <p:spPr>
          <a:xfrm>
            <a:off x="525475" y="2559475"/>
            <a:ext cx="211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tr-TR" sz="800">
                <a:solidFill>
                  <a:srgbClr val="D9D9D9"/>
                </a:solidFill>
              </a:rPr>
              <a:t>Discuss the system's adequacy for its role</a:t>
            </a: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in competition missions.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43" name="Google Shape;343;p22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2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Science Payload: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3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3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3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3"/>
          <p:cNvSpPr/>
          <p:nvPr/>
        </p:nvSpPr>
        <p:spPr>
          <a:xfrm rot="2700000">
            <a:off x="473644" y="285664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3"/>
          <p:cNvSpPr txBox="1"/>
          <p:nvPr/>
        </p:nvSpPr>
        <p:spPr>
          <a:xfrm>
            <a:off x="525475" y="2559474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57" name="Google Shape;357;p23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3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4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Science Payload: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4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4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4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69" name="Google Shape;369;p24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4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5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Science Payload: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5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5"/>
          <p:cNvSpPr txBox="1"/>
          <p:nvPr/>
        </p:nvSpPr>
        <p:spPr>
          <a:xfrm>
            <a:off x="525475" y="2134999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photo/screenshots)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80" name="Google Shape;380;p25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5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Science Payload: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6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6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mass and battery duration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6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6"/>
          <p:cNvSpPr/>
          <p:nvPr/>
        </p:nvSpPr>
        <p:spPr>
          <a:xfrm rot="2700000">
            <a:off x="473644" y="273353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6"/>
          <p:cNvSpPr txBox="1"/>
          <p:nvPr/>
        </p:nvSpPr>
        <p:spPr>
          <a:xfrm>
            <a:off x="525475" y="2559475"/>
            <a:ext cx="209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tr-TR" sz="800">
                <a:solidFill>
                  <a:srgbClr val="D9D9D9"/>
                </a:solidFill>
              </a:rPr>
              <a:t>Discuss the system's adequacy for its role</a:t>
            </a: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in competition missions.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94" name="Google Shape;394;p26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6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7"/>
          <p:cNvSpPr txBox="1"/>
          <p:nvPr/>
        </p:nvSpPr>
        <p:spPr>
          <a:xfrm>
            <a:off x="525474" y="1211700"/>
            <a:ext cx="2550939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Ground station equipment and communication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7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7"/>
          <p:cNvSpPr/>
          <p:nvPr/>
        </p:nvSpPr>
        <p:spPr>
          <a:xfrm rot="2700000">
            <a:off x="483259" y="304584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7"/>
          <p:cNvSpPr txBox="1"/>
          <p:nvPr/>
        </p:nvSpPr>
        <p:spPr>
          <a:xfrm>
            <a:off x="525474" y="2871780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system.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7"/>
          <p:cNvSpPr txBox="1"/>
          <p:nvPr/>
        </p:nvSpPr>
        <p:spPr>
          <a:xfrm>
            <a:off x="525474" y="3300754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7"/>
          <p:cNvSpPr/>
          <p:nvPr/>
        </p:nvSpPr>
        <p:spPr>
          <a:xfrm rot="2700000">
            <a:off x="483259" y="3591134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08" name="Google Shape;408;p27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7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"/>
          <p:cNvSpPr txBox="1"/>
          <p:nvPr/>
        </p:nvSpPr>
        <p:spPr>
          <a:xfrm>
            <a:off x="525474" y="1211700"/>
            <a:ext cx="2550939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Ground station equipment and communication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8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8"/>
          <p:cNvSpPr/>
          <p:nvPr/>
        </p:nvSpPr>
        <p:spPr>
          <a:xfrm rot="2700000">
            <a:off x="483259" y="304584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8"/>
          <p:cNvSpPr txBox="1"/>
          <p:nvPr/>
        </p:nvSpPr>
        <p:spPr>
          <a:xfrm>
            <a:off x="525474" y="2871780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20" name="Google Shape;420;p28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8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tr-TR" sz="36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sz="360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83" name="Google Shape;83;p3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Academic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Institution: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525475" y="26350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Academic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Consultant: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525475" y="198575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Name and address of the affiliated academic institution.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525475" y="3425438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Name, affiliated academic institution and contact information of academic consultant.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2911750" y="276760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/>
          <p:nvPr/>
        </p:nvSpPr>
        <p:spPr>
          <a:xfrm rot="2700000">
            <a:off x="473644" y="21599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 rot="2700000">
            <a:off x="473644" y="36611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9"/>
          <p:cNvSpPr txBox="1"/>
          <p:nvPr/>
        </p:nvSpPr>
        <p:spPr>
          <a:xfrm>
            <a:off x="525474" y="1211700"/>
            <a:ext cx="2550939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Ground station equipment and communication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9"/>
          <p:cNvSpPr txBox="1"/>
          <p:nvPr/>
        </p:nvSpPr>
        <p:spPr>
          <a:xfrm>
            <a:off x="525474" y="287366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photos/screenshots)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9"/>
          <p:cNvSpPr/>
          <p:nvPr/>
        </p:nvSpPr>
        <p:spPr>
          <a:xfrm rot="2700000">
            <a:off x="483259" y="304772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31" name="Google Shape;431;p29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9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0"/>
          <p:cNvSpPr txBox="1"/>
          <p:nvPr/>
        </p:nvSpPr>
        <p:spPr>
          <a:xfrm>
            <a:off x="525474" y="1211700"/>
            <a:ext cx="2550939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Ground station equipment and communication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0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0"/>
          <p:cNvSpPr/>
          <p:nvPr/>
        </p:nvSpPr>
        <p:spPr>
          <a:xfrm rot="2700000">
            <a:off x="483259" y="304584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0"/>
          <p:cNvSpPr txBox="1"/>
          <p:nvPr/>
        </p:nvSpPr>
        <p:spPr>
          <a:xfrm>
            <a:off x="525474" y="2871780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resilience to noise and communication range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0"/>
          <p:cNvSpPr txBox="1"/>
          <p:nvPr/>
        </p:nvSpPr>
        <p:spPr>
          <a:xfrm>
            <a:off x="525475" y="3300750"/>
            <a:ext cx="212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tr-TR" sz="800">
                <a:solidFill>
                  <a:srgbClr val="D9D9D9"/>
                </a:solidFill>
              </a:rPr>
              <a:t>Discuss the system's adequacy for its role</a:t>
            </a: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in competition missions. (3-5 sentences)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0"/>
          <p:cNvSpPr/>
          <p:nvPr/>
        </p:nvSpPr>
        <p:spPr>
          <a:xfrm rot="2700000">
            <a:off x="483259" y="3474816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45" name="Google Shape;445;p30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0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History of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the Team: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525475" y="1985750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 paragraph of teams history including foundation date, attended competitions and experience. 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/>
          <p:nvPr/>
        </p:nvSpPr>
        <p:spPr>
          <a:xfrm rot="2700000">
            <a:off x="473644" y="22214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02" name="Google Shape;102;p4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/>
        </p:nvSpPr>
        <p:spPr>
          <a:xfrm>
            <a:off x="532402" y="1253332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Members List: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532402" y="2043770"/>
            <a:ext cx="2008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 table of active members including following information: Name, University Major</a:t>
            </a:r>
            <a:r>
              <a:rPr b="0" i="0" lang="tr-TR" sz="7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, and duty in the team.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tr-TR" sz="700">
                <a:solidFill>
                  <a:srgbClr val="999999"/>
                </a:solidFill>
              </a:rPr>
              <a:t>* </a:t>
            </a:r>
            <a:r>
              <a:rPr lang="tr-TR" sz="700">
                <a:solidFill>
                  <a:srgbClr val="999999"/>
                </a:solidFill>
              </a:rPr>
              <a:t>University majors should be written without abbreviations.</a:t>
            </a:r>
            <a:endParaRPr sz="700">
              <a:solidFill>
                <a:srgbClr val="999999"/>
              </a:solidFill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/>
          <p:nvPr/>
        </p:nvSpPr>
        <p:spPr>
          <a:xfrm rot="2700000">
            <a:off x="480571" y="234096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14" name="Google Shape;114;p5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4afb1094a_0_0"/>
          <p:cNvSpPr txBox="1"/>
          <p:nvPr/>
        </p:nvSpPr>
        <p:spPr>
          <a:xfrm>
            <a:off x="532402" y="1253332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Team Photo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124afb1094a_0_0"/>
          <p:cNvSpPr txBox="1"/>
          <p:nvPr/>
        </p:nvSpPr>
        <p:spPr>
          <a:xfrm>
            <a:off x="532402" y="216677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 photo/screenshot of the whole or part of the team.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24afb1094a_0_0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24afb1094a_0_0"/>
          <p:cNvSpPr/>
          <p:nvPr/>
        </p:nvSpPr>
        <p:spPr>
          <a:xfrm rot="2700000">
            <a:off x="480571" y="234096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24afb1094a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26" name="Google Shape;126;g124afb1094a_0_0"/>
          <p:cNvSpPr txBox="1"/>
          <p:nvPr/>
        </p:nvSpPr>
        <p:spPr>
          <a:xfrm>
            <a:off x="456759" y="4306019"/>
            <a:ext cx="1623600" cy="55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124afb1094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1" cy="34216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24afb1094a_0_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ctrTitle"/>
          </p:nvPr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sz="360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Calendar: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525475" y="1985750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Explain the work on the project by a </a:t>
            </a:r>
            <a:r>
              <a:rPr lang="tr-TR" sz="800">
                <a:solidFill>
                  <a:srgbClr val="999999"/>
                </a:solidFill>
              </a:rPr>
              <a:t>G</a:t>
            </a:r>
            <a:r>
              <a:rPr b="0" i="0" lang="tr-TR" sz="800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antt chart. Include 10-15 items in the Gantt chart.</a:t>
            </a:r>
            <a:endParaRPr b="0" i="0" sz="800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 rot="2700000">
            <a:off x="473644" y="22214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/>
        </p:nvSpPr>
        <p:spPr>
          <a:xfrm>
            <a:off x="525475" y="1227212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Formation: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525475" y="2017650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How is the team workforce structured? (2-3 sentences) Include a graphic to explain the structure as well.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 rot="2700000">
            <a:off x="473644" y="226349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/>
        </p:nvSpPr>
        <p:spPr>
          <a:xfrm>
            <a:off x="525475" y="1211700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Workplace: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525475" y="1637698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How the team design, build and test the rover physically? Explain the workplace. (2-4 sentences) Include a photo/screenshot of the workplace.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2911750" y="1370250"/>
            <a:ext cx="5854500" cy="400079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 rot="2700000">
            <a:off x="483260" y="1934872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Zeynep Elmas</dc:creator>
</cp:coreProperties>
</file>