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hkyRlx434GYoNIAqLKlZQTDzZ9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dd9158d7a_3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g2bdd9158d7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p11"/>
          <p:cNvSpPr txBox="1"/>
          <p:nvPr/>
        </p:nvSpPr>
        <p:spPr>
          <a:xfrm>
            <a:off x="311150" y="4300538"/>
            <a:ext cx="1941513" cy="75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1380" y="784252"/>
            <a:ext cx="2741239" cy="32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"/>
          <p:cNvSpPr txBox="1"/>
          <p:nvPr/>
        </p:nvSpPr>
        <p:spPr>
          <a:xfrm>
            <a:off x="311699" y="31294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2485727" y="3905910"/>
            <a:ext cx="4172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 Presentation Report - Mission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1"/>
          <p:cNvCxnSpPr/>
          <p:nvPr/>
        </p:nvCxnSpPr>
        <p:spPr>
          <a:xfrm>
            <a:off x="5142996" y="3426409"/>
            <a:ext cx="54963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"/>
          <p:cNvCxnSpPr/>
          <p:nvPr/>
        </p:nvCxnSpPr>
        <p:spPr>
          <a:xfrm>
            <a:off x="3436116" y="3426409"/>
            <a:ext cx="54963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Identification of the Sample Given by the </a:t>
            </a:r>
            <a:r>
              <a:rPr b="1" lang="en-US" sz="18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Judges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574959" y="1117250"/>
            <a:ext cx="8230948" cy="3385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physical properties of the sample and how it supported the hypothesis must be described.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515860" y="1570908"/>
            <a:ext cx="8230948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Verify the Hypothesis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/>
          <p:nvPr/>
        </p:nvSpPr>
        <p:spPr>
          <a:xfrm>
            <a:off x="574959" y="1117250"/>
            <a:ext cx="8230948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Rejecting or confirming the hypothesis must be explained with their reasons.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0"/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515860" y="1570908"/>
            <a:ext cx="8230948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397192" y="1686213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Team Name: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97192" y="2563487"/>
            <a:ext cx="2494562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Institution Name: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3087919" y="1763097"/>
            <a:ext cx="5658889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3087919" y="2648634"/>
            <a:ext cx="5658889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3326000" y="3604192"/>
            <a:ext cx="2492000" cy="1169551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dd9158d7a_3_0"/>
          <p:cNvSpPr txBox="1"/>
          <p:nvPr/>
        </p:nvSpPr>
        <p:spPr>
          <a:xfrm>
            <a:off x="397193" y="388717"/>
            <a:ext cx="44349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Explaining the Hypothesis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bdd9158d7a_3_0"/>
          <p:cNvSpPr txBox="1"/>
          <p:nvPr/>
        </p:nvSpPr>
        <p:spPr>
          <a:xfrm>
            <a:off x="515860" y="1693414"/>
            <a:ext cx="82308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bdd9158d7a_3_0"/>
          <p:cNvSpPr/>
          <p:nvPr/>
        </p:nvSpPr>
        <p:spPr>
          <a:xfrm rot="2700000">
            <a:off x="473646" y="1305410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g2bdd9158d7a_3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2bdd9158d7a_3_0"/>
          <p:cNvSpPr txBox="1"/>
          <p:nvPr/>
        </p:nvSpPr>
        <p:spPr>
          <a:xfrm>
            <a:off x="574959" y="1117250"/>
            <a:ext cx="823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Teams should </a:t>
            </a:r>
            <a:r>
              <a:rPr lang="en-US" sz="1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explain their hypothesis</a:t>
            </a:r>
            <a:r>
              <a:rPr b="0" i="0" lang="en-US" sz="10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0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interpreted sketch and the photos gathered during the Mission 1 to explain the area can be shown here. </a:t>
            </a:r>
            <a:endParaRPr b="0" i="0" sz="10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Presenting and Explaining Panoramic </a:t>
            </a:r>
            <a:endParaRPr b="1" i="0" sz="18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Photographs of the Area</a:t>
            </a:r>
            <a:endParaRPr b="1" i="0" sz="18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574959" y="1117250"/>
            <a:ext cx="8230948" cy="3385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panoramic photographs of the area should be presented by the teams. The geomorphology of the region must be interpreted from the photograph.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The Photograph Taken During Sample Collection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 txBox="1"/>
          <p:nvPr/>
        </p:nvSpPr>
        <p:spPr>
          <a:xfrm>
            <a:off x="574959" y="1117250"/>
            <a:ext cx="8230948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photograph taken during sample collection should be presented by the teams.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Explaining the Sampling Site Based on the Hypothesis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515860" y="1693414"/>
            <a:ext cx="8230948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/>
          <p:nvPr/>
        </p:nvSpPr>
        <p:spPr>
          <a:xfrm rot="2700000">
            <a:off x="473646" y="1305410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/>
          <p:nvPr/>
        </p:nvSpPr>
        <p:spPr>
          <a:xfrm>
            <a:off x="574959" y="1117250"/>
            <a:ext cx="8230948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Teams should clarify why the sampling site is chosen based on the hypothesis. In other words, the selected sampling site must be consistent with the scientific hypothesis.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Presenting and Explaining Stratigraphic Photographs of the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/>
          <p:nvPr/>
        </p:nvSpPr>
        <p:spPr>
          <a:xfrm>
            <a:off x="574959" y="1117250"/>
            <a:ext cx="8230948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stratigraphic photographs of the area should be presented by the teams. Geomorphological structures in the region must be evaluated in terms of time relations.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8"/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 txBox="1"/>
          <p:nvPr/>
        </p:nvSpPr>
        <p:spPr>
          <a:xfrm>
            <a:off x="515860" y="1693414"/>
            <a:ext cx="8230948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Explaining the Methodology and Interpreting the Results of the Methods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/>
          <p:cNvSpPr txBox="1"/>
          <p:nvPr/>
        </p:nvSpPr>
        <p:spPr>
          <a:xfrm>
            <a:off x="574959" y="1117250"/>
            <a:ext cx="8230948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Each experiment performed to test the scientific hypothesis and the result of the methods should be discussed.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"/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515860" y="1570908"/>
            <a:ext cx="8230948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Demonstrating the Sensor Measurements an</a:t>
            </a:r>
            <a:r>
              <a:rPr b="1" lang="en-US" sz="18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d Onboard Instruments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 txBox="1"/>
          <p:nvPr/>
        </p:nvSpPr>
        <p:spPr>
          <a:xfrm>
            <a:off x="574959" y="1117250"/>
            <a:ext cx="8230948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data obtained from sensors should be explained.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515860" y="1570908"/>
            <a:ext cx="8230948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Zeynep Elmas</dc:creator>
</cp:coreProperties>
</file>